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3" r:id="rId2"/>
    <p:sldId id="314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ophisticated Business" id="{58BEDF31-0425-40C4-87B2-EBC1798A92EE}">
          <p14:sldIdLst>
            <p14:sldId id="303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33">
          <p15:clr>
            <a:srgbClr val="A4A3A4"/>
          </p15:clr>
        </p15:guide>
        <p15:guide id="2" orient="horz" pos="2961">
          <p15:clr>
            <a:srgbClr val="A4A3A4"/>
          </p15:clr>
        </p15:guide>
        <p15:guide id="3" pos="3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6AF9E"/>
    <a:srgbClr val="669900"/>
    <a:srgbClr val="009900"/>
    <a:srgbClr val="CEC9B5"/>
    <a:srgbClr val="69685B"/>
    <a:srgbClr val="FE1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4" autoAdjust="0"/>
    <p:restoredTop sz="92650" autoAdjust="0"/>
  </p:normalViewPr>
  <p:slideViewPr>
    <p:cSldViewPr snapToGrid="0" snapToObjects="1">
      <p:cViewPr varScale="1">
        <p:scale>
          <a:sx n="58" d="100"/>
          <a:sy n="58" d="100"/>
        </p:scale>
        <p:origin x="1430" y="48"/>
      </p:cViewPr>
      <p:guideLst>
        <p:guide orient="horz" pos="933"/>
        <p:guide orient="horz" pos="2961"/>
        <p:guide pos="3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121" d="100"/>
          <a:sy n="121" d="100"/>
        </p:scale>
        <p:origin x="-4986" y="-10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4C89EDB-3FDD-4915-A3CE-62FA29C01A3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5042649-1860-4D03-9360-22C2D883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54499FB-0CC7-453D-9493-CBDCD6D233E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476A24B-926E-40EB-9E1B-5321DC37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7475" indent="-117475" algn="l" defTabSz="914400" rtl="0" eaLnBrk="1" latinLnBrk="0" hangingPunct="1">
      <a:lnSpc>
        <a:spcPct val="110000"/>
      </a:lnSpc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2286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46075" indent="-11747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572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indent="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>
          <a:gsLst>
            <a:gs pos="0">
              <a:schemeClr val="accent1"/>
            </a:gs>
            <a:gs pos="77000">
              <a:schemeClr val="accent1">
                <a:lumMod val="3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 bwMode="ltGray">
          <a:xfrm>
            <a:off x="-6350" y="12700"/>
            <a:ext cx="5994400" cy="6840538"/>
          </a:xfrm>
          <a:custGeom>
            <a:avLst/>
            <a:gdLst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6057900 w 6057900"/>
              <a:gd name="connsiteY2" fmla="*/ 0 h 6851650"/>
              <a:gd name="connsiteX3" fmla="*/ 1911350 w 6057900"/>
              <a:gd name="connsiteY3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40538"/>
              <a:gd name="connsiteX1" fmla="*/ 2381 w 6057900"/>
              <a:gd name="connsiteY1" fmla="*/ 6839744 h 6840538"/>
              <a:gd name="connsiteX2" fmla="*/ 84931 w 6057900"/>
              <a:gd name="connsiteY2" fmla="*/ 6840538 h 6840538"/>
              <a:gd name="connsiteX3" fmla="*/ 6057900 w 6057900"/>
              <a:gd name="connsiteY3" fmla="*/ 0 h 6840538"/>
              <a:gd name="connsiteX4" fmla="*/ 1911350 w 6057900"/>
              <a:gd name="connsiteY4" fmla="*/ 0 h 6840538"/>
              <a:gd name="connsiteX0" fmla="*/ 0 w 5994400"/>
              <a:gd name="connsiteY0" fmla="*/ 1117600 h 6840538"/>
              <a:gd name="connsiteX1" fmla="*/ 2381 w 5994400"/>
              <a:gd name="connsiteY1" fmla="*/ 6839744 h 6840538"/>
              <a:gd name="connsiteX2" fmla="*/ 84931 w 5994400"/>
              <a:gd name="connsiteY2" fmla="*/ 6840538 h 6840538"/>
              <a:gd name="connsiteX3" fmla="*/ 5994400 w 5994400"/>
              <a:gd name="connsiteY3" fmla="*/ 0 h 6840538"/>
              <a:gd name="connsiteX4" fmla="*/ 1911350 w 5994400"/>
              <a:gd name="connsiteY4" fmla="*/ 0 h 684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4400" h="6840538">
                <a:moveTo>
                  <a:pt x="0" y="1117600"/>
                </a:moveTo>
                <a:cubicBezTo>
                  <a:pt x="794" y="3024981"/>
                  <a:pt x="1587" y="4932363"/>
                  <a:pt x="2381" y="6839744"/>
                </a:cubicBezTo>
                <a:lnTo>
                  <a:pt x="84931" y="6840538"/>
                </a:lnTo>
                <a:lnTo>
                  <a:pt x="5994400" y="0"/>
                </a:lnTo>
                <a:lnTo>
                  <a:pt x="1911350" y="0"/>
                </a:lnTo>
              </a:path>
            </a:pathLst>
          </a:custGeom>
          <a:gradFill flip="none" rotWithShape="1"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3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755" y="1905001"/>
            <a:ext cx="7781756" cy="2225262"/>
          </a:xfrm>
        </p:spPr>
        <p:txBody>
          <a:bodyPr anchor="ctr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74703" y="4620890"/>
            <a:ext cx="7783445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 b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78035" y="1732950"/>
            <a:ext cx="7780165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8910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">
    <p:bg>
      <p:bgPr>
        <a:gradFill>
          <a:gsLst>
            <a:gs pos="0">
              <a:schemeClr val="accent1"/>
            </a:gs>
            <a:gs pos="77000">
              <a:schemeClr val="accent1">
                <a:lumMod val="3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 bwMode="ltGray">
          <a:xfrm>
            <a:off x="-6350" y="12700"/>
            <a:ext cx="5994400" cy="6840538"/>
          </a:xfrm>
          <a:custGeom>
            <a:avLst/>
            <a:gdLst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6057900 w 6057900"/>
              <a:gd name="connsiteY2" fmla="*/ 0 h 6851650"/>
              <a:gd name="connsiteX3" fmla="*/ 1911350 w 6057900"/>
              <a:gd name="connsiteY3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40538"/>
              <a:gd name="connsiteX1" fmla="*/ 2381 w 6057900"/>
              <a:gd name="connsiteY1" fmla="*/ 6839744 h 6840538"/>
              <a:gd name="connsiteX2" fmla="*/ 84931 w 6057900"/>
              <a:gd name="connsiteY2" fmla="*/ 6840538 h 6840538"/>
              <a:gd name="connsiteX3" fmla="*/ 6057900 w 6057900"/>
              <a:gd name="connsiteY3" fmla="*/ 0 h 6840538"/>
              <a:gd name="connsiteX4" fmla="*/ 1911350 w 6057900"/>
              <a:gd name="connsiteY4" fmla="*/ 0 h 6840538"/>
              <a:gd name="connsiteX0" fmla="*/ 0 w 5994400"/>
              <a:gd name="connsiteY0" fmla="*/ 1117600 h 6840538"/>
              <a:gd name="connsiteX1" fmla="*/ 2381 w 5994400"/>
              <a:gd name="connsiteY1" fmla="*/ 6839744 h 6840538"/>
              <a:gd name="connsiteX2" fmla="*/ 84931 w 5994400"/>
              <a:gd name="connsiteY2" fmla="*/ 6840538 h 6840538"/>
              <a:gd name="connsiteX3" fmla="*/ 5994400 w 5994400"/>
              <a:gd name="connsiteY3" fmla="*/ 0 h 6840538"/>
              <a:gd name="connsiteX4" fmla="*/ 1911350 w 5994400"/>
              <a:gd name="connsiteY4" fmla="*/ 0 h 684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4400" h="6840538">
                <a:moveTo>
                  <a:pt x="0" y="1117600"/>
                </a:moveTo>
                <a:cubicBezTo>
                  <a:pt x="794" y="3024981"/>
                  <a:pt x="1587" y="4932363"/>
                  <a:pt x="2381" y="6839744"/>
                </a:cubicBezTo>
                <a:lnTo>
                  <a:pt x="84931" y="6840538"/>
                </a:lnTo>
                <a:lnTo>
                  <a:pt x="5994400" y="0"/>
                </a:lnTo>
                <a:lnTo>
                  <a:pt x="1911350" y="0"/>
                </a:lnTo>
              </a:path>
            </a:pathLst>
          </a:custGeom>
          <a:gradFill flip="none" rotWithShape="1"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3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19" y="1905001"/>
            <a:ext cx="7773412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85269" y="4620890"/>
            <a:ext cx="7775100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83581" y="1732950"/>
            <a:ext cx="7776838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tx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9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31" y="1905001"/>
            <a:ext cx="7775100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83581" y="4620890"/>
            <a:ext cx="7776788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83631" y="1732950"/>
            <a:ext cx="7776788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99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>
            <a:off x="-952500" y="2959100"/>
            <a:ext cx="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7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6167762" y="2904236"/>
            <a:ext cx="2301535" cy="274675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lang="en-US" sz="1700" dirty="0" smtClean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4pPr>
            <a:lvl5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76656" y="2940812"/>
            <a:ext cx="4587802" cy="2946231"/>
          </a:xfrm>
        </p:spPr>
        <p:txBody>
          <a:bodyPr/>
          <a:lstStyle>
            <a:lvl1pPr marL="0" algn="r" defTabSz="914400" rtl="0" eaLnBrk="1" latinLnBrk="0" hangingPunct="1">
              <a:lnSpc>
                <a:spcPct val="70000"/>
              </a:lnSpc>
              <a:buNone/>
              <a:defRPr lang="en-US" sz="8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Edit text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17219" y="2769833"/>
            <a:ext cx="0" cy="2881159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5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0"/>
            <a:ext cx="9144000" cy="6908105"/>
            <a:chOff x="0" y="0"/>
            <a:chExt cx="9144000" cy="6908105"/>
          </a:xfrm>
        </p:grpSpPr>
        <p:grpSp>
          <p:nvGrpSpPr>
            <p:cNvPr id="30" name="Group 29"/>
            <p:cNvGrpSpPr/>
            <p:nvPr userDrawn="1"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solidFill>
              <a:schemeClr val="bg1">
                <a:lumMod val="95000"/>
              </a:schemeClr>
            </a:solidFill>
          </p:grpSpPr>
          <p:sp>
            <p:nvSpPr>
              <p:cNvPr id="46" name="Rectangle 45"/>
              <p:cNvSpPr>
                <a:spLocks noChangeAspect="1"/>
              </p:cNvSpPr>
              <p:nvPr/>
            </p:nvSpPr>
            <p:spPr>
              <a:xfrm>
                <a:off x="0" y="0"/>
                <a:ext cx="6858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7" name="Rectangle 46"/>
              <p:cNvSpPr>
                <a:spLocks noChangeAspect="1"/>
              </p:cNvSpPr>
              <p:nvPr/>
            </p:nvSpPr>
            <p:spPr>
              <a:xfrm>
                <a:off x="8458200" y="0"/>
                <a:ext cx="6858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>
              <a:xfrm>
                <a:off x="0" y="0"/>
                <a:ext cx="84582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9" name="Rectangle 48"/>
              <p:cNvSpPr>
                <a:spLocks noChangeAspect="1"/>
              </p:cNvSpPr>
              <p:nvPr/>
            </p:nvSpPr>
            <p:spPr>
              <a:xfrm>
                <a:off x="0" y="6172200"/>
                <a:ext cx="91440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</p:grpSp>
        <p:cxnSp>
          <p:nvCxnSpPr>
            <p:cNvPr id="31" name="Straight Connector 30"/>
            <p:cNvCxnSpPr/>
            <p:nvPr userDrawn="1"/>
          </p:nvCxnSpPr>
          <p:spPr>
            <a:xfrm flipV="1">
              <a:off x="685800" y="0"/>
              <a:ext cx="0" cy="6858001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8458200" y="0"/>
              <a:ext cx="0" cy="6858001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 userDrawn="1"/>
          </p:nvGrpSpPr>
          <p:grpSpPr>
            <a:xfrm>
              <a:off x="5715000" y="0"/>
              <a:ext cx="457200" cy="6908105"/>
              <a:chOff x="2956470" y="50104"/>
              <a:chExt cx="457200" cy="685800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29564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34136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 userDrawn="1"/>
          </p:nvCxnSpPr>
          <p:spPr>
            <a:xfrm rot="5400000" flipV="1">
              <a:off x="4572000" y="-3886200"/>
              <a:ext cx="0" cy="9144000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 userDrawn="1"/>
          </p:nvGrpSpPr>
          <p:grpSpPr>
            <a:xfrm>
              <a:off x="0" y="1143000"/>
              <a:ext cx="9144000" cy="914400"/>
              <a:chOff x="0" y="1143000"/>
              <a:chExt cx="9144000" cy="914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 userDrawn="1"/>
          </p:nvGrpSpPr>
          <p:grpSpPr>
            <a:xfrm>
              <a:off x="0" y="2971800"/>
              <a:ext cx="9144000" cy="914400"/>
              <a:chOff x="0" y="1143000"/>
              <a:chExt cx="9144000" cy="9144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 userDrawn="1"/>
          </p:nvGrpSpPr>
          <p:grpSpPr>
            <a:xfrm>
              <a:off x="0" y="4800602"/>
              <a:ext cx="9144000" cy="914400"/>
              <a:chOff x="0" y="1143000"/>
              <a:chExt cx="9144000" cy="9144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 userDrawn="1"/>
          </p:nvGrpSpPr>
          <p:grpSpPr>
            <a:xfrm>
              <a:off x="2971800" y="0"/>
              <a:ext cx="457200" cy="6908105"/>
              <a:chOff x="2956470" y="50104"/>
              <a:chExt cx="457200" cy="6858001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flipV="1">
                <a:off x="29564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34136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88860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618130" y="297180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94835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1618130" y="3886205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5" name="Text Placeholder 29"/>
          <p:cNvSpPr>
            <a:spLocks noGrp="1"/>
          </p:cNvSpPr>
          <p:nvPr>
            <p:ph type="body" sz="quarter" idx="30" hasCustomPrompt="1"/>
          </p:nvPr>
        </p:nvSpPr>
        <p:spPr>
          <a:xfrm>
            <a:off x="685800" y="3862758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1618130" y="480061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7" name="Text Placeholder 29"/>
          <p:cNvSpPr>
            <a:spLocks noGrp="1"/>
          </p:cNvSpPr>
          <p:nvPr>
            <p:ph type="body" sz="quarter" idx="32" hasCustomPrompt="1"/>
          </p:nvPr>
        </p:nvSpPr>
        <p:spPr>
          <a:xfrm>
            <a:off x="685800" y="477716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5732930" y="297180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9" name="Text Placeholder 29"/>
          <p:cNvSpPr>
            <a:spLocks noGrp="1"/>
          </p:cNvSpPr>
          <p:nvPr>
            <p:ph type="body" sz="quarter" idx="34" hasCustomPrompt="1"/>
          </p:nvPr>
        </p:nvSpPr>
        <p:spPr>
          <a:xfrm>
            <a:off x="4800600" y="294835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5732930" y="3886205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101" name="Text Placeholder 29"/>
          <p:cNvSpPr>
            <a:spLocks noGrp="1"/>
          </p:cNvSpPr>
          <p:nvPr>
            <p:ph type="body" sz="quarter" idx="36" hasCustomPrompt="1"/>
          </p:nvPr>
        </p:nvSpPr>
        <p:spPr>
          <a:xfrm>
            <a:off x="4800600" y="3862758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5732930" y="480061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103" name="Text Placeholder 29"/>
          <p:cNvSpPr>
            <a:spLocks noGrp="1"/>
          </p:cNvSpPr>
          <p:nvPr>
            <p:ph type="body" sz="quarter" idx="38" hasCustomPrompt="1"/>
          </p:nvPr>
        </p:nvSpPr>
        <p:spPr>
          <a:xfrm>
            <a:off x="4800600" y="477716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385051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3657600" cy="27432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6"/>
          </p:nvPr>
        </p:nvSpPr>
        <p:spPr>
          <a:xfrm>
            <a:off x="4800600" y="2971800"/>
            <a:ext cx="3657600" cy="27432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3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50292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61722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9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22860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3429000" y="2971800"/>
            <a:ext cx="50292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5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22860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Content Placeholder 37"/>
          <p:cNvSpPr>
            <a:spLocks noGrp="1"/>
          </p:cNvSpPr>
          <p:nvPr>
            <p:ph sz="quarter" idx="16"/>
          </p:nvPr>
        </p:nvSpPr>
        <p:spPr>
          <a:xfrm>
            <a:off x="34290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61722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7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967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hart Placeholder 3"/>
          <p:cNvSpPr>
            <a:spLocks noGrp="1"/>
          </p:cNvSpPr>
          <p:nvPr userDrawn="1">
            <p:ph type="chart" sz="quarter" idx="29" hasCustomPrompt="1"/>
          </p:nvPr>
        </p:nvSpPr>
        <p:spPr>
          <a:xfrm>
            <a:off x="685800" y="2057400"/>
            <a:ext cx="7772400" cy="40005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insert chart from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0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20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142999"/>
            <a:ext cx="7772400" cy="9144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71801"/>
            <a:ext cx="7772400" cy="27432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Lkweng</a:t>
            </a:r>
            <a:endParaRPr lang="en-US" dirty="0" smtClean="0"/>
          </a:p>
          <a:p>
            <a:pPr lvl="6"/>
            <a:r>
              <a:rPr lang="en-US" dirty="0" smtClean="0"/>
              <a:t>;</a:t>
            </a:r>
            <a:r>
              <a:rPr lang="en-US" dirty="0" err="1" smtClean="0"/>
              <a:t>krweng’lk</a:t>
            </a:r>
            <a:endParaRPr lang="en-US" dirty="0" smtClean="0"/>
          </a:p>
          <a:p>
            <a:pPr lvl="7"/>
            <a:r>
              <a:rPr lang="en-US" dirty="0" err="1" smtClean="0"/>
              <a:t>Perign</a:t>
            </a:r>
            <a:endParaRPr lang="en-US" dirty="0" smtClean="0"/>
          </a:p>
          <a:p>
            <a:pPr lvl="8"/>
            <a:r>
              <a:rPr lang="en-US" dirty="0" smtClean="0"/>
              <a:t>;</a:t>
            </a:r>
            <a:r>
              <a:rPr lang="en-US" dirty="0" err="1" smtClean="0"/>
              <a:t>kwegn</a:t>
            </a:r>
            <a:r>
              <a:rPr lang="en-US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7772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  <p:sldLayoutId id="2147483652" r:id="rId4"/>
    <p:sldLayoutId id="2147483654" r:id="rId5"/>
    <p:sldLayoutId id="2147483651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56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5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1200"/>
        </a:spcAft>
        <a:buFont typeface="Arial" panose="020B0604020202020204" pitchFamily="34" charset="0"/>
        <a:buChar char="​"/>
        <a:defRPr sz="1600" b="0" i="0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tx2"/>
          </a:solidFill>
          <a:latin typeface="+mn-lt"/>
          <a:ea typeface="+mn-ea"/>
          <a:cs typeface="+mn-cs"/>
        </a:defRPr>
      </a:lvl3pPr>
      <a:lvl4pPr marL="169863" indent="-169863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1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346075" indent="-17621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11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100" b="1" kern="1200">
          <a:solidFill>
            <a:schemeClr val="bg2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bg2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accent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accent3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2224" t="-3095" r="10916" b="3095"/>
          <a:stretch/>
        </p:blipFill>
        <p:spPr>
          <a:xfrm>
            <a:off x="2462223" y="5509019"/>
            <a:ext cx="831254" cy="86644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50063" y="5359506"/>
            <a:ext cx="1893189" cy="9694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5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Step 1 – CCLC/New</a:t>
            </a:r>
          </a:p>
          <a:p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CCLC revisions update </a:t>
            </a:r>
            <a:b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</a:br>
            <a:r>
              <a:rPr lang="en-US" sz="1200" b="1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OR </a:t>
            </a:r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Constituent request </a:t>
            </a:r>
            <a:b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</a:br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for BP/AP</a:t>
            </a:r>
          </a:p>
          <a:p>
            <a:endParaRPr lang="en-US" sz="1200" spc="-1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2231" y="924374"/>
            <a:ext cx="1085850" cy="685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9956" y="3973096"/>
            <a:ext cx="1009650" cy="723900"/>
          </a:xfrm>
          <a:prstGeom prst="rect">
            <a:avLst/>
          </a:prstGeom>
        </p:spPr>
      </p:pic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3374893" y="4729820"/>
            <a:ext cx="972716" cy="903024"/>
            <a:chOff x="2063575" y="1200050"/>
            <a:chExt cx="5037136" cy="5016700"/>
          </a:xfrm>
          <a:solidFill>
            <a:schemeClr val="accent1"/>
          </a:solidFill>
        </p:grpSpPr>
        <p:sp>
          <p:nvSpPr>
            <p:cNvPr id="48" name="Freeform 6"/>
            <p:cNvSpPr>
              <a:spLocks noEditPoints="1"/>
            </p:cNvSpPr>
            <p:nvPr/>
          </p:nvSpPr>
          <p:spPr bwMode="auto">
            <a:xfrm>
              <a:off x="2063575" y="1200050"/>
              <a:ext cx="5037136" cy="5016700"/>
            </a:xfrm>
            <a:custGeom>
              <a:avLst/>
              <a:gdLst/>
              <a:ahLst/>
              <a:cxnLst>
                <a:cxn ang="0">
                  <a:pos x="1315" y="611"/>
                </a:cxn>
                <a:cxn ang="0">
                  <a:pos x="1229" y="546"/>
                </a:cxn>
                <a:cxn ang="0">
                  <a:pos x="1313" y="492"/>
                </a:cxn>
                <a:cxn ang="0">
                  <a:pos x="1317" y="136"/>
                </a:cxn>
                <a:cxn ang="0">
                  <a:pos x="1061" y="73"/>
                </a:cxn>
                <a:cxn ang="0">
                  <a:pos x="615" y="144"/>
                </a:cxn>
                <a:cxn ang="0">
                  <a:pos x="564" y="208"/>
                </a:cxn>
                <a:cxn ang="0">
                  <a:pos x="515" y="136"/>
                </a:cxn>
                <a:cxn ang="0">
                  <a:pos x="160" y="133"/>
                </a:cxn>
                <a:cxn ang="0">
                  <a:pos x="91" y="369"/>
                </a:cxn>
                <a:cxn ang="0">
                  <a:pos x="147" y="841"/>
                </a:cxn>
                <a:cxn ang="0">
                  <a:pos x="248" y="914"/>
                </a:cxn>
                <a:cxn ang="0">
                  <a:pos x="160" y="970"/>
                </a:cxn>
                <a:cxn ang="0">
                  <a:pos x="156" y="1325"/>
                </a:cxn>
                <a:cxn ang="0">
                  <a:pos x="412" y="1389"/>
                </a:cxn>
                <a:cxn ang="0">
                  <a:pos x="412" y="1389"/>
                </a:cxn>
                <a:cxn ang="0">
                  <a:pos x="846" y="1312"/>
                </a:cxn>
                <a:cxn ang="0">
                  <a:pos x="903" y="1240"/>
                </a:cxn>
                <a:cxn ang="0">
                  <a:pos x="958" y="1325"/>
                </a:cxn>
                <a:cxn ang="0">
                  <a:pos x="1313" y="1329"/>
                </a:cxn>
                <a:cxn ang="0">
                  <a:pos x="1377" y="1074"/>
                </a:cxn>
                <a:cxn ang="0">
                  <a:pos x="1315" y="611"/>
                </a:cxn>
                <a:cxn ang="0">
                  <a:pos x="307" y="900"/>
                </a:cxn>
                <a:cxn ang="0">
                  <a:pos x="307" y="900"/>
                </a:cxn>
                <a:cxn ang="0">
                  <a:pos x="172" y="816"/>
                </a:cxn>
                <a:cxn ang="0">
                  <a:pos x="106" y="415"/>
                </a:cxn>
                <a:cxn ang="0">
                  <a:pos x="156" y="488"/>
                </a:cxn>
                <a:cxn ang="0">
                  <a:pos x="510" y="493"/>
                </a:cxn>
                <a:cxn ang="0">
                  <a:pos x="519" y="527"/>
                </a:cxn>
                <a:cxn ang="0">
                  <a:pos x="497" y="910"/>
                </a:cxn>
                <a:cxn ang="0">
                  <a:pos x="433" y="918"/>
                </a:cxn>
                <a:cxn ang="0">
                  <a:pos x="307" y="900"/>
                </a:cxn>
                <a:cxn ang="0">
                  <a:pos x="889" y="1190"/>
                </a:cxn>
                <a:cxn ang="0">
                  <a:pos x="889" y="1190"/>
                </a:cxn>
                <a:cxn ang="0">
                  <a:pos x="821" y="1286"/>
                </a:cxn>
                <a:cxn ang="0">
                  <a:pos x="458" y="1369"/>
                </a:cxn>
                <a:cxn ang="0">
                  <a:pos x="511" y="1329"/>
                </a:cxn>
                <a:cxn ang="0">
                  <a:pos x="515" y="974"/>
                </a:cxn>
                <a:cxn ang="0">
                  <a:pos x="486" y="948"/>
                </a:cxn>
                <a:cxn ang="0">
                  <a:pos x="523" y="940"/>
                </a:cxn>
                <a:cxn ang="0">
                  <a:pos x="915" y="966"/>
                </a:cxn>
                <a:cxn ang="0">
                  <a:pos x="922" y="1019"/>
                </a:cxn>
                <a:cxn ang="0">
                  <a:pos x="889" y="1190"/>
                </a:cxn>
                <a:cxn ang="0">
                  <a:pos x="549" y="500"/>
                </a:cxn>
                <a:cxn ang="0">
                  <a:pos x="541" y="457"/>
                </a:cxn>
                <a:cxn ang="0">
                  <a:pos x="579" y="252"/>
                </a:cxn>
                <a:cxn ang="0">
                  <a:pos x="641" y="170"/>
                </a:cxn>
                <a:cxn ang="0">
                  <a:pos x="1016" y="92"/>
                </a:cxn>
                <a:cxn ang="0">
                  <a:pos x="961" y="133"/>
                </a:cxn>
                <a:cxn ang="0">
                  <a:pos x="958" y="488"/>
                </a:cxn>
                <a:cxn ang="0">
                  <a:pos x="975" y="504"/>
                </a:cxn>
                <a:cxn ang="0">
                  <a:pos x="934" y="514"/>
                </a:cxn>
                <a:cxn ang="0">
                  <a:pos x="549" y="500"/>
                </a:cxn>
                <a:cxn ang="0">
                  <a:pos x="1317" y="974"/>
                </a:cxn>
                <a:cxn ang="0">
                  <a:pos x="961" y="970"/>
                </a:cxn>
                <a:cxn ang="0">
                  <a:pos x="954" y="978"/>
                </a:cxn>
                <a:cxn ang="0">
                  <a:pos x="946" y="939"/>
                </a:cxn>
                <a:cxn ang="0">
                  <a:pos x="962" y="543"/>
                </a:cxn>
                <a:cxn ang="0">
                  <a:pos x="1020" y="535"/>
                </a:cxn>
                <a:cxn ang="0">
                  <a:pos x="1176" y="561"/>
                </a:cxn>
                <a:cxn ang="0">
                  <a:pos x="1289" y="636"/>
                </a:cxn>
                <a:cxn ang="0">
                  <a:pos x="1359" y="1031"/>
                </a:cxn>
                <a:cxn ang="0">
                  <a:pos x="1317" y="974"/>
                </a:cxn>
              </a:cxnLst>
              <a:rect l="0" t="0" r="r" b="b"/>
              <a:pathLst>
                <a:path w="1461" h="1455">
                  <a:moveTo>
                    <a:pt x="1315" y="611"/>
                  </a:moveTo>
                  <a:cubicBezTo>
                    <a:pt x="1289" y="585"/>
                    <a:pt x="1260" y="563"/>
                    <a:pt x="1229" y="546"/>
                  </a:cubicBezTo>
                  <a:cubicBezTo>
                    <a:pt x="1259" y="534"/>
                    <a:pt x="1288" y="516"/>
                    <a:pt x="1313" y="492"/>
                  </a:cubicBezTo>
                  <a:cubicBezTo>
                    <a:pt x="1412" y="395"/>
                    <a:pt x="1414" y="236"/>
                    <a:pt x="1317" y="136"/>
                  </a:cubicBezTo>
                  <a:cubicBezTo>
                    <a:pt x="1248" y="66"/>
                    <a:pt x="1148" y="45"/>
                    <a:pt x="1061" y="73"/>
                  </a:cubicBezTo>
                  <a:cubicBezTo>
                    <a:pt x="917" y="0"/>
                    <a:pt x="736" y="24"/>
                    <a:pt x="615" y="144"/>
                  </a:cubicBezTo>
                  <a:cubicBezTo>
                    <a:pt x="596" y="164"/>
                    <a:pt x="579" y="185"/>
                    <a:pt x="564" y="208"/>
                  </a:cubicBezTo>
                  <a:cubicBezTo>
                    <a:pt x="552" y="182"/>
                    <a:pt x="536" y="158"/>
                    <a:pt x="515" y="136"/>
                  </a:cubicBezTo>
                  <a:cubicBezTo>
                    <a:pt x="418" y="37"/>
                    <a:pt x="259" y="36"/>
                    <a:pt x="160" y="133"/>
                  </a:cubicBezTo>
                  <a:cubicBezTo>
                    <a:pt x="95" y="196"/>
                    <a:pt x="72" y="287"/>
                    <a:pt x="91" y="369"/>
                  </a:cubicBezTo>
                  <a:cubicBezTo>
                    <a:pt x="0" y="517"/>
                    <a:pt x="19" y="714"/>
                    <a:pt x="147" y="841"/>
                  </a:cubicBezTo>
                  <a:cubicBezTo>
                    <a:pt x="177" y="872"/>
                    <a:pt x="212" y="896"/>
                    <a:pt x="248" y="914"/>
                  </a:cubicBezTo>
                  <a:cubicBezTo>
                    <a:pt x="216" y="926"/>
                    <a:pt x="186" y="945"/>
                    <a:pt x="160" y="970"/>
                  </a:cubicBezTo>
                  <a:cubicBezTo>
                    <a:pt x="60" y="1067"/>
                    <a:pt x="59" y="1226"/>
                    <a:pt x="156" y="1325"/>
                  </a:cubicBezTo>
                  <a:cubicBezTo>
                    <a:pt x="225" y="1396"/>
                    <a:pt x="325" y="1417"/>
                    <a:pt x="412" y="1389"/>
                  </a:cubicBezTo>
                  <a:cubicBezTo>
                    <a:pt x="412" y="1389"/>
                    <a:pt x="412" y="1389"/>
                    <a:pt x="412" y="1389"/>
                  </a:cubicBezTo>
                  <a:cubicBezTo>
                    <a:pt x="555" y="1455"/>
                    <a:pt x="729" y="1429"/>
                    <a:pt x="846" y="1312"/>
                  </a:cubicBezTo>
                  <a:cubicBezTo>
                    <a:pt x="868" y="1290"/>
                    <a:pt x="887" y="1266"/>
                    <a:pt x="903" y="1240"/>
                  </a:cubicBezTo>
                  <a:cubicBezTo>
                    <a:pt x="915" y="1271"/>
                    <a:pt x="933" y="1300"/>
                    <a:pt x="958" y="1325"/>
                  </a:cubicBezTo>
                  <a:cubicBezTo>
                    <a:pt x="1055" y="1425"/>
                    <a:pt x="1214" y="1426"/>
                    <a:pt x="1313" y="1329"/>
                  </a:cubicBezTo>
                  <a:cubicBezTo>
                    <a:pt x="1383" y="1261"/>
                    <a:pt x="1404" y="1161"/>
                    <a:pt x="1377" y="1074"/>
                  </a:cubicBezTo>
                  <a:cubicBezTo>
                    <a:pt x="1461" y="927"/>
                    <a:pt x="1440" y="736"/>
                    <a:pt x="1315" y="611"/>
                  </a:cubicBezTo>
                  <a:close/>
                  <a:moveTo>
                    <a:pt x="307" y="900"/>
                  </a:moveTo>
                  <a:cubicBezTo>
                    <a:pt x="307" y="900"/>
                    <a:pt x="307" y="900"/>
                    <a:pt x="307" y="900"/>
                  </a:cubicBezTo>
                  <a:cubicBezTo>
                    <a:pt x="258" y="883"/>
                    <a:pt x="212" y="855"/>
                    <a:pt x="172" y="816"/>
                  </a:cubicBezTo>
                  <a:cubicBezTo>
                    <a:pt x="64" y="708"/>
                    <a:pt x="42" y="545"/>
                    <a:pt x="106" y="415"/>
                  </a:cubicBezTo>
                  <a:cubicBezTo>
                    <a:pt x="118" y="441"/>
                    <a:pt x="135" y="466"/>
                    <a:pt x="156" y="488"/>
                  </a:cubicBezTo>
                  <a:cubicBezTo>
                    <a:pt x="253" y="587"/>
                    <a:pt x="411" y="589"/>
                    <a:pt x="510" y="493"/>
                  </a:cubicBezTo>
                  <a:cubicBezTo>
                    <a:pt x="513" y="504"/>
                    <a:pt x="516" y="516"/>
                    <a:pt x="519" y="527"/>
                  </a:cubicBezTo>
                  <a:cubicBezTo>
                    <a:pt x="418" y="633"/>
                    <a:pt x="411" y="795"/>
                    <a:pt x="497" y="910"/>
                  </a:cubicBezTo>
                  <a:cubicBezTo>
                    <a:pt x="476" y="914"/>
                    <a:pt x="454" y="917"/>
                    <a:pt x="433" y="918"/>
                  </a:cubicBezTo>
                  <a:cubicBezTo>
                    <a:pt x="393" y="901"/>
                    <a:pt x="350" y="895"/>
                    <a:pt x="307" y="900"/>
                  </a:cubicBezTo>
                  <a:close/>
                  <a:moveTo>
                    <a:pt x="889" y="1190"/>
                  </a:moveTo>
                  <a:cubicBezTo>
                    <a:pt x="889" y="1190"/>
                    <a:pt x="889" y="1190"/>
                    <a:pt x="889" y="1190"/>
                  </a:cubicBezTo>
                  <a:cubicBezTo>
                    <a:pt x="872" y="1225"/>
                    <a:pt x="850" y="1258"/>
                    <a:pt x="821" y="1286"/>
                  </a:cubicBezTo>
                  <a:cubicBezTo>
                    <a:pt x="723" y="1384"/>
                    <a:pt x="581" y="1412"/>
                    <a:pt x="458" y="1369"/>
                  </a:cubicBezTo>
                  <a:cubicBezTo>
                    <a:pt x="477" y="1358"/>
                    <a:pt x="495" y="1345"/>
                    <a:pt x="511" y="1329"/>
                  </a:cubicBezTo>
                  <a:cubicBezTo>
                    <a:pt x="610" y="1232"/>
                    <a:pt x="612" y="1073"/>
                    <a:pt x="515" y="974"/>
                  </a:cubicBezTo>
                  <a:cubicBezTo>
                    <a:pt x="506" y="964"/>
                    <a:pt x="496" y="956"/>
                    <a:pt x="486" y="948"/>
                  </a:cubicBezTo>
                  <a:cubicBezTo>
                    <a:pt x="498" y="946"/>
                    <a:pt x="511" y="943"/>
                    <a:pt x="523" y="940"/>
                  </a:cubicBezTo>
                  <a:cubicBezTo>
                    <a:pt x="629" y="1048"/>
                    <a:pt x="798" y="1057"/>
                    <a:pt x="915" y="966"/>
                  </a:cubicBezTo>
                  <a:cubicBezTo>
                    <a:pt x="919" y="984"/>
                    <a:pt x="921" y="1001"/>
                    <a:pt x="922" y="1019"/>
                  </a:cubicBezTo>
                  <a:cubicBezTo>
                    <a:pt x="891" y="1071"/>
                    <a:pt x="880" y="1132"/>
                    <a:pt x="889" y="1190"/>
                  </a:cubicBezTo>
                  <a:close/>
                  <a:moveTo>
                    <a:pt x="549" y="500"/>
                  </a:moveTo>
                  <a:cubicBezTo>
                    <a:pt x="545" y="486"/>
                    <a:pt x="543" y="471"/>
                    <a:pt x="541" y="457"/>
                  </a:cubicBezTo>
                  <a:cubicBezTo>
                    <a:pt x="584" y="397"/>
                    <a:pt x="596" y="322"/>
                    <a:pt x="579" y="252"/>
                  </a:cubicBezTo>
                  <a:cubicBezTo>
                    <a:pt x="595" y="223"/>
                    <a:pt x="616" y="195"/>
                    <a:pt x="641" y="170"/>
                  </a:cubicBezTo>
                  <a:cubicBezTo>
                    <a:pt x="742" y="68"/>
                    <a:pt x="891" y="42"/>
                    <a:pt x="1016" y="92"/>
                  </a:cubicBezTo>
                  <a:cubicBezTo>
                    <a:pt x="997" y="103"/>
                    <a:pt x="978" y="116"/>
                    <a:pt x="961" y="133"/>
                  </a:cubicBezTo>
                  <a:cubicBezTo>
                    <a:pt x="862" y="230"/>
                    <a:pt x="861" y="389"/>
                    <a:pt x="958" y="488"/>
                  </a:cubicBezTo>
                  <a:cubicBezTo>
                    <a:pt x="963" y="494"/>
                    <a:pt x="969" y="499"/>
                    <a:pt x="975" y="504"/>
                  </a:cubicBezTo>
                  <a:cubicBezTo>
                    <a:pt x="961" y="506"/>
                    <a:pt x="948" y="510"/>
                    <a:pt x="934" y="514"/>
                  </a:cubicBezTo>
                  <a:cubicBezTo>
                    <a:pt x="826" y="414"/>
                    <a:pt x="662" y="409"/>
                    <a:pt x="549" y="500"/>
                  </a:cubicBezTo>
                  <a:close/>
                  <a:moveTo>
                    <a:pt x="1317" y="974"/>
                  </a:moveTo>
                  <a:cubicBezTo>
                    <a:pt x="1219" y="875"/>
                    <a:pt x="1060" y="873"/>
                    <a:pt x="961" y="970"/>
                  </a:cubicBezTo>
                  <a:cubicBezTo>
                    <a:pt x="959" y="973"/>
                    <a:pt x="956" y="975"/>
                    <a:pt x="954" y="978"/>
                  </a:cubicBezTo>
                  <a:cubicBezTo>
                    <a:pt x="952" y="965"/>
                    <a:pt x="949" y="952"/>
                    <a:pt x="946" y="939"/>
                  </a:cubicBezTo>
                  <a:cubicBezTo>
                    <a:pt x="1052" y="830"/>
                    <a:pt x="1058" y="659"/>
                    <a:pt x="962" y="543"/>
                  </a:cubicBezTo>
                  <a:cubicBezTo>
                    <a:pt x="981" y="539"/>
                    <a:pt x="1001" y="536"/>
                    <a:pt x="1020" y="535"/>
                  </a:cubicBezTo>
                  <a:cubicBezTo>
                    <a:pt x="1068" y="560"/>
                    <a:pt x="1123" y="569"/>
                    <a:pt x="1176" y="561"/>
                  </a:cubicBezTo>
                  <a:cubicBezTo>
                    <a:pt x="1217" y="577"/>
                    <a:pt x="1256" y="603"/>
                    <a:pt x="1289" y="636"/>
                  </a:cubicBezTo>
                  <a:cubicBezTo>
                    <a:pt x="1396" y="743"/>
                    <a:pt x="1419" y="902"/>
                    <a:pt x="1359" y="1031"/>
                  </a:cubicBezTo>
                  <a:cubicBezTo>
                    <a:pt x="1348" y="1010"/>
                    <a:pt x="1334" y="991"/>
                    <a:pt x="1317" y="974"/>
                  </a:cubicBezTo>
                  <a:close/>
                </a:path>
              </a:pathLst>
            </a:cu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algn="t" rotWithShape="0">
                <a:srgbClr val="000000">
                  <a:alpha val="26667"/>
                </a:srgbClr>
              </a:outerShdw>
            </a:effectLst>
          </p:spPr>
          <p:txBody>
            <a:bodyPr lIns="82124" tIns="41061" rIns="82124" bIns="41061" anchor="ctr"/>
            <a:lstStyle/>
            <a:p>
              <a:pPr algn="ctr" defTabSz="814388">
                <a:lnSpc>
                  <a:spcPts val="2100"/>
                </a:lnSpc>
                <a:defRPr/>
              </a:pPr>
              <a:endParaRPr lang="en-US" sz="2400" dirty="0">
                <a:latin typeface="Arial" charset="0"/>
                <a:cs typeface="+mn-cs"/>
              </a:endParaRPr>
            </a:p>
          </p:txBody>
        </p:sp>
        <p:sp>
          <p:nvSpPr>
            <p:cNvPr id="49" name="Freeform 20"/>
            <p:cNvSpPr>
              <a:spLocks/>
            </p:cNvSpPr>
            <p:nvPr/>
          </p:nvSpPr>
          <p:spPr bwMode="auto">
            <a:xfrm>
              <a:off x="2609853" y="1669254"/>
              <a:ext cx="1476372" cy="1476372"/>
            </a:xfrm>
            <a:custGeom>
              <a:avLst/>
              <a:gdLst>
                <a:gd name="T0" fmla="*/ 392 w 392"/>
                <a:gd name="T1" fmla="*/ 163 h 392"/>
                <a:gd name="T2" fmla="*/ 162 w 392"/>
                <a:gd name="T3" fmla="*/ 392 h 392"/>
                <a:gd name="T4" fmla="*/ 0 w 392"/>
                <a:gd name="T5" fmla="*/ 325 h 392"/>
                <a:gd name="T6" fmla="*/ 324 w 392"/>
                <a:gd name="T7" fmla="*/ 0 h 392"/>
                <a:gd name="T8" fmla="*/ 392 w 392"/>
                <a:gd name="T9" fmla="*/ 163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2" h="392">
                  <a:moveTo>
                    <a:pt x="392" y="163"/>
                  </a:moveTo>
                  <a:cubicBezTo>
                    <a:pt x="392" y="289"/>
                    <a:pt x="289" y="392"/>
                    <a:pt x="162" y="392"/>
                  </a:cubicBezTo>
                  <a:cubicBezTo>
                    <a:pt x="99" y="392"/>
                    <a:pt x="41" y="366"/>
                    <a:pt x="0" y="32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66" y="42"/>
                    <a:pt x="392" y="99"/>
                    <a:pt x="39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20"/>
            <p:cNvSpPr>
              <a:spLocks/>
            </p:cNvSpPr>
            <p:nvPr/>
          </p:nvSpPr>
          <p:spPr bwMode="auto">
            <a:xfrm>
              <a:off x="5376866" y="1671635"/>
              <a:ext cx="1476372" cy="1476372"/>
            </a:xfrm>
            <a:custGeom>
              <a:avLst/>
              <a:gdLst>
                <a:gd name="T0" fmla="*/ 392 w 392"/>
                <a:gd name="T1" fmla="*/ 163 h 392"/>
                <a:gd name="T2" fmla="*/ 162 w 392"/>
                <a:gd name="T3" fmla="*/ 392 h 392"/>
                <a:gd name="T4" fmla="*/ 0 w 392"/>
                <a:gd name="T5" fmla="*/ 325 h 392"/>
                <a:gd name="T6" fmla="*/ 324 w 392"/>
                <a:gd name="T7" fmla="*/ 0 h 392"/>
                <a:gd name="T8" fmla="*/ 392 w 392"/>
                <a:gd name="T9" fmla="*/ 163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2" h="392">
                  <a:moveTo>
                    <a:pt x="392" y="163"/>
                  </a:moveTo>
                  <a:cubicBezTo>
                    <a:pt x="392" y="289"/>
                    <a:pt x="289" y="392"/>
                    <a:pt x="162" y="392"/>
                  </a:cubicBezTo>
                  <a:cubicBezTo>
                    <a:pt x="99" y="392"/>
                    <a:pt x="41" y="366"/>
                    <a:pt x="0" y="32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66" y="42"/>
                    <a:pt x="392" y="99"/>
                    <a:pt x="39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2612233" y="4557710"/>
              <a:ext cx="1476372" cy="1476372"/>
            </a:xfrm>
            <a:custGeom>
              <a:avLst/>
              <a:gdLst>
                <a:gd name="T0" fmla="*/ 392 w 392"/>
                <a:gd name="T1" fmla="*/ 163 h 392"/>
                <a:gd name="T2" fmla="*/ 162 w 392"/>
                <a:gd name="T3" fmla="*/ 392 h 392"/>
                <a:gd name="T4" fmla="*/ 0 w 392"/>
                <a:gd name="T5" fmla="*/ 325 h 392"/>
                <a:gd name="T6" fmla="*/ 324 w 392"/>
                <a:gd name="T7" fmla="*/ 0 h 392"/>
                <a:gd name="T8" fmla="*/ 392 w 392"/>
                <a:gd name="T9" fmla="*/ 163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2" h="392">
                  <a:moveTo>
                    <a:pt x="392" y="163"/>
                  </a:moveTo>
                  <a:cubicBezTo>
                    <a:pt x="392" y="289"/>
                    <a:pt x="289" y="392"/>
                    <a:pt x="162" y="392"/>
                  </a:cubicBezTo>
                  <a:cubicBezTo>
                    <a:pt x="99" y="392"/>
                    <a:pt x="41" y="366"/>
                    <a:pt x="0" y="32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66" y="42"/>
                    <a:pt x="392" y="99"/>
                    <a:pt x="39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24693" y="4582837"/>
            <a:ext cx="2147857" cy="4154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5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Step 2 – President’s Review</a:t>
            </a:r>
          </a:p>
          <a:p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Review and distribute to VPs/HR</a:t>
            </a:r>
            <a:endParaRPr lang="en-US" sz="1200" spc="-1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66319" y="3717200"/>
            <a:ext cx="2393375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5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Step 3 – VP/HR Review</a:t>
            </a:r>
            <a:endParaRPr lang="en-US" sz="1200" spc="-10" dirty="0" smtClean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Review/solicit feedback from SMEs (SS, Senate, Finance, HR).</a:t>
            </a:r>
            <a:endParaRPr lang="en-US" sz="1200" spc="-1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56540" y="856601"/>
            <a:ext cx="2504523" cy="6001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5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Step 6 - Board of Trustees *</a:t>
            </a:r>
          </a:p>
          <a:p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BP -1</a:t>
            </a:r>
            <a:r>
              <a:rPr lang="en-US" sz="1200" spc="-10" baseline="300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st</a:t>
            </a:r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 Reading      AP - Information</a:t>
            </a:r>
            <a:b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</a:br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BP -2</a:t>
            </a:r>
            <a:r>
              <a:rPr lang="en-US" sz="1200" spc="-10" baseline="300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nd</a:t>
            </a:r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 Reading             Only</a:t>
            </a:r>
            <a:endParaRPr lang="en-US" sz="1200" spc="-1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 flipH="1">
            <a:off x="6727881" y="977319"/>
            <a:ext cx="754340" cy="55629"/>
          </a:xfrm>
          <a:custGeom>
            <a:avLst/>
            <a:gdLst>
              <a:gd name="T0" fmla="*/ 1554 w 1554"/>
              <a:gd name="T1" fmla="*/ 0 h 159"/>
              <a:gd name="T2" fmla="*/ 157 w 1554"/>
              <a:gd name="T3" fmla="*/ 0 h 159"/>
              <a:gd name="T4" fmla="*/ 0 w 1554"/>
              <a:gd name="T5" fmla="*/ 159 h 159"/>
              <a:gd name="connsiteX0" fmla="*/ 8283 w 8283"/>
              <a:gd name="connsiteY0" fmla="*/ 0 h 10000"/>
              <a:gd name="connsiteX1" fmla="*/ 1010 w 8283"/>
              <a:gd name="connsiteY1" fmla="*/ 0 h 10000"/>
              <a:gd name="connsiteX2" fmla="*/ 0 w 8283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3" h="10000">
                <a:moveTo>
                  <a:pt x="8283" y="0"/>
                </a:moveTo>
                <a:lnTo>
                  <a:pt x="1010" y="0"/>
                </a:lnTo>
                <a:cubicBezTo>
                  <a:pt x="673" y="3333"/>
                  <a:pt x="337" y="6667"/>
                  <a:pt x="0" y="10000"/>
                </a:cubicBezTo>
              </a:path>
            </a:pathLst>
          </a:custGeom>
          <a:noFill/>
          <a:ln w="6350" cap="flat">
            <a:solidFill>
              <a:schemeClr val="tx2"/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5613501" y="2886192"/>
            <a:ext cx="972716" cy="903024"/>
            <a:chOff x="2063575" y="1200050"/>
            <a:chExt cx="5037136" cy="5016700"/>
          </a:xfrm>
          <a:solidFill>
            <a:schemeClr val="accent1"/>
          </a:solidFill>
        </p:grpSpPr>
        <p:sp>
          <p:nvSpPr>
            <p:cNvPr id="61" name="Freeform 6"/>
            <p:cNvSpPr>
              <a:spLocks noEditPoints="1"/>
            </p:cNvSpPr>
            <p:nvPr/>
          </p:nvSpPr>
          <p:spPr bwMode="auto">
            <a:xfrm>
              <a:off x="2063575" y="1200050"/>
              <a:ext cx="5037136" cy="5016700"/>
            </a:xfrm>
            <a:custGeom>
              <a:avLst/>
              <a:gdLst/>
              <a:ahLst/>
              <a:cxnLst>
                <a:cxn ang="0">
                  <a:pos x="1315" y="611"/>
                </a:cxn>
                <a:cxn ang="0">
                  <a:pos x="1229" y="546"/>
                </a:cxn>
                <a:cxn ang="0">
                  <a:pos x="1313" y="492"/>
                </a:cxn>
                <a:cxn ang="0">
                  <a:pos x="1317" y="136"/>
                </a:cxn>
                <a:cxn ang="0">
                  <a:pos x="1061" y="73"/>
                </a:cxn>
                <a:cxn ang="0">
                  <a:pos x="615" y="144"/>
                </a:cxn>
                <a:cxn ang="0">
                  <a:pos x="564" y="208"/>
                </a:cxn>
                <a:cxn ang="0">
                  <a:pos x="515" y="136"/>
                </a:cxn>
                <a:cxn ang="0">
                  <a:pos x="160" y="133"/>
                </a:cxn>
                <a:cxn ang="0">
                  <a:pos x="91" y="369"/>
                </a:cxn>
                <a:cxn ang="0">
                  <a:pos x="147" y="841"/>
                </a:cxn>
                <a:cxn ang="0">
                  <a:pos x="248" y="914"/>
                </a:cxn>
                <a:cxn ang="0">
                  <a:pos x="160" y="970"/>
                </a:cxn>
                <a:cxn ang="0">
                  <a:pos x="156" y="1325"/>
                </a:cxn>
                <a:cxn ang="0">
                  <a:pos x="412" y="1389"/>
                </a:cxn>
                <a:cxn ang="0">
                  <a:pos x="412" y="1389"/>
                </a:cxn>
                <a:cxn ang="0">
                  <a:pos x="846" y="1312"/>
                </a:cxn>
                <a:cxn ang="0">
                  <a:pos x="903" y="1240"/>
                </a:cxn>
                <a:cxn ang="0">
                  <a:pos x="958" y="1325"/>
                </a:cxn>
                <a:cxn ang="0">
                  <a:pos x="1313" y="1329"/>
                </a:cxn>
                <a:cxn ang="0">
                  <a:pos x="1377" y="1074"/>
                </a:cxn>
                <a:cxn ang="0">
                  <a:pos x="1315" y="611"/>
                </a:cxn>
                <a:cxn ang="0">
                  <a:pos x="307" y="900"/>
                </a:cxn>
                <a:cxn ang="0">
                  <a:pos x="307" y="900"/>
                </a:cxn>
                <a:cxn ang="0">
                  <a:pos x="172" y="816"/>
                </a:cxn>
                <a:cxn ang="0">
                  <a:pos x="106" y="415"/>
                </a:cxn>
                <a:cxn ang="0">
                  <a:pos x="156" y="488"/>
                </a:cxn>
                <a:cxn ang="0">
                  <a:pos x="510" y="493"/>
                </a:cxn>
                <a:cxn ang="0">
                  <a:pos x="519" y="527"/>
                </a:cxn>
                <a:cxn ang="0">
                  <a:pos x="497" y="910"/>
                </a:cxn>
                <a:cxn ang="0">
                  <a:pos x="433" y="918"/>
                </a:cxn>
                <a:cxn ang="0">
                  <a:pos x="307" y="900"/>
                </a:cxn>
                <a:cxn ang="0">
                  <a:pos x="889" y="1190"/>
                </a:cxn>
                <a:cxn ang="0">
                  <a:pos x="889" y="1190"/>
                </a:cxn>
                <a:cxn ang="0">
                  <a:pos x="821" y="1286"/>
                </a:cxn>
                <a:cxn ang="0">
                  <a:pos x="458" y="1369"/>
                </a:cxn>
                <a:cxn ang="0">
                  <a:pos x="511" y="1329"/>
                </a:cxn>
                <a:cxn ang="0">
                  <a:pos x="515" y="974"/>
                </a:cxn>
                <a:cxn ang="0">
                  <a:pos x="486" y="948"/>
                </a:cxn>
                <a:cxn ang="0">
                  <a:pos x="523" y="940"/>
                </a:cxn>
                <a:cxn ang="0">
                  <a:pos x="915" y="966"/>
                </a:cxn>
                <a:cxn ang="0">
                  <a:pos x="922" y="1019"/>
                </a:cxn>
                <a:cxn ang="0">
                  <a:pos x="889" y="1190"/>
                </a:cxn>
                <a:cxn ang="0">
                  <a:pos x="549" y="500"/>
                </a:cxn>
                <a:cxn ang="0">
                  <a:pos x="541" y="457"/>
                </a:cxn>
                <a:cxn ang="0">
                  <a:pos x="579" y="252"/>
                </a:cxn>
                <a:cxn ang="0">
                  <a:pos x="641" y="170"/>
                </a:cxn>
                <a:cxn ang="0">
                  <a:pos x="1016" y="92"/>
                </a:cxn>
                <a:cxn ang="0">
                  <a:pos x="961" y="133"/>
                </a:cxn>
                <a:cxn ang="0">
                  <a:pos x="958" y="488"/>
                </a:cxn>
                <a:cxn ang="0">
                  <a:pos x="975" y="504"/>
                </a:cxn>
                <a:cxn ang="0">
                  <a:pos x="934" y="514"/>
                </a:cxn>
                <a:cxn ang="0">
                  <a:pos x="549" y="500"/>
                </a:cxn>
                <a:cxn ang="0">
                  <a:pos x="1317" y="974"/>
                </a:cxn>
                <a:cxn ang="0">
                  <a:pos x="961" y="970"/>
                </a:cxn>
                <a:cxn ang="0">
                  <a:pos x="954" y="978"/>
                </a:cxn>
                <a:cxn ang="0">
                  <a:pos x="946" y="939"/>
                </a:cxn>
                <a:cxn ang="0">
                  <a:pos x="962" y="543"/>
                </a:cxn>
                <a:cxn ang="0">
                  <a:pos x="1020" y="535"/>
                </a:cxn>
                <a:cxn ang="0">
                  <a:pos x="1176" y="561"/>
                </a:cxn>
                <a:cxn ang="0">
                  <a:pos x="1289" y="636"/>
                </a:cxn>
                <a:cxn ang="0">
                  <a:pos x="1359" y="1031"/>
                </a:cxn>
                <a:cxn ang="0">
                  <a:pos x="1317" y="974"/>
                </a:cxn>
              </a:cxnLst>
              <a:rect l="0" t="0" r="r" b="b"/>
              <a:pathLst>
                <a:path w="1461" h="1455">
                  <a:moveTo>
                    <a:pt x="1315" y="611"/>
                  </a:moveTo>
                  <a:cubicBezTo>
                    <a:pt x="1289" y="585"/>
                    <a:pt x="1260" y="563"/>
                    <a:pt x="1229" y="546"/>
                  </a:cubicBezTo>
                  <a:cubicBezTo>
                    <a:pt x="1259" y="534"/>
                    <a:pt x="1288" y="516"/>
                    <a:pt x="1313" y="492"/>
                  </a:cubicBezTo>
                  <a:cubicBezTo>
                    <a:pt x="1412" y="395"/>
                    <a:pt x="1414" y="236"/>
                    <a:pt x="1317" y="136"/>
                  </a:cubicBezTo>
                  <a:cubicBezTo>
                    <a:pt x="1248" y="66"/>
                    <a:pt x="1148" y="45"/>
                    <a:pt x="1061" y="73"/>
                  </a:cubicBezTo>
                  <a:cubicBezTo>
                    <a:pt x="917" y="0"/>
                    <a:pt x="736" y="24"/>
                    <a:pt x="615" y="144"/>
                  </a:cubicBezTo>
                  <a:cubicBezTo>
                    <a:pt x="596" y="164"/>
                    <a:pt x="579" y="185"/>
                    <a:pt x="564" y="208"/>
                  </a:cubicBezTo>
                  <a:cubicBezTo>
                    <a:pt x="552" y="182"/>
                    <a:pt x="536" y="158"/>
                    <a:pt x="515" y="136"/>
                  </a:cubicBezTo>
                  <a:cubicBezTo>
                    <a:pt x="418" y="37"/>
                    <a:pt x="259" y="36"/>
                    <a:pt x="160" y="133"/>
                  </a:cubicBezTo>
                  <a:cubicBezTo>
                    <a:pt x="95" y="196"/>
                    <a:pt x="72" y="287"/>
                    <a:pt x="91" y="369"/>
                  </a:cubicBezTo>
                  <a:cubicBezTo>
                    <a:pt x="0" y="517"/>
                    <a:pt x="19" y="714"/>
                    <a:pt x="147" y="841"/>
                  </a:cubicBezTo>
                  <a:cubicBezTo>
                    <a:pt x="177" y="872"/>
                    <a:pt x="212" y="896"/>
                    <a:pt x="248" y="914"/>
                  </a:cubicBezTo>
                  <a:cubicBezTo>
                    <a:pt x="216" y="926"/>
                    <a:pt x="186" y="945"/>
                    <a:pt x="160" y="970"/>
                  </a:cubicBezTo>
                  <a:cubicBezTo>
                    <a:pt x="60" y="1067"/>
                    <a:pt x="59" y="1226"/>
                    <a:pt x="156" y="1325"/>
                  </a:cubicBezTo>
                  <a:cubicBezTo>
                    <a:pt x="225" y="1396"/>
                    <a:pt x="325" y="1417"/>
                    <a:pt x="412" y="1389"/>
                  </a:cubicBezTo>
                  <a:cubicBezTo>
                    <a:pt x="412" y="1389"/>
                    <a:pt x="412" y="1389"/>
                    <a:pt x="412" y="1389"/>
                  </a:cubicBezTo>
                  <a:cubicBezTo>
                    <a:pt x="555" y="1455"/>
                    <a:pt x="729" y="1429"/>
                    <a:pt x="846" y="1312"/>
                  </a:cubicBezTo>
                  <a:cubicBezTo>
                    <a:pt x="868" y="1290"/>
                    <a:pt x="887" y="1266"/>
                    <a:pt x="903" y="1240"/>
                  </a:cubicBezTo>
                  <a:cubicBezTo>
                    <a:pt x="915" y="1271"/>
                    <a:pt x="933" y="1300"/>
                    <a:pt x="958" y="1325"/>
                  </a:cubicBezTo>
                  <a:cubicBezTo>
                    <a:pt x="1055" y="1425"/>
                    <a:pt x="1214" y="1426"/>
                    <a:pt x="1313" y="1329"/>
                  </a:cubicBezTo>
                  <a:cubicBezTo>
                    <a:pt x="1383" y="1261"/>
                    <a:pt x="1404" y="1161"/>
                    <a:pt x="1377" y="1074"/>
                  </a:cubicBezTo>
                  <a:cubicBezTo>
                    <a:pt x="1461" y="927"/>
                    <a:pt x="1440" y="736"/>
                    <a:pt x="1315" y="611"/>
                  </a:cubicBezTo>
                  <a:close/>
                  <a:moveTo>
                    <a:pt x="307" y="900"/>
                  </a:moveTo>
                  <a:cubicBezTo>
                    <a:pt x="307" y="900"/>
                    <a:pt x="307" y="900"/>
                    <a:pt x="307" y="900"/>
                  </a:cubicBezTo>
                  <a:cubicBezTo>
                    <a:pt x="258" y="883"/>
                    <a:pt x="212" y="855"/>
                    <a:pt x="172" y="816"/>
                  </a:cubicBezTo>
                  <a:cubicBezTo>
                    <a:pt x="64" y="708"/>
                    <a:pt x="42" y="545"/>
                    <a:pt x="106" y="415"/>
                  </a:cubicBezTo>
                  <a:cubicBezTo>
                    <a:pt x="118" y="441"/>
                    <a:pt x="135" y="466"/>
                    <a:pt x="156" y="488"/>
                  </a:cubicBezTo>
                  <a:cubicBezTo>
                    <a:pt x="253" y="587"/>
                    <a:pt x="411" y="589"/>
                    <a:pt x="510" y="493"/>
                  </a:cubicBezTo>
                  <a:cubicBezTo>
                    <a:pt x="513" y="504"/>
                    <a:pt x="516" y="516"/>
                    <a:pt x="519" y="527"/>
                  </a:cubicBezTo>
                  <a:cubicBezTo>
                    <a:pt x="418" y="633"/>
                    <a:pt x="411" y="795"/>
                    <a:pt x="497" y="910"/>
                  </a:cubicBezTo>
                  <a:cubicBezTo>
                    <a:pt x="476" y="914"/>
                    <a:pt x="454" y="917"/>
                    <a:pt x="433" y="918"/>
                  </a:cubicBezTo>
                  <a:cubicBezTo>
                    <a:pt x="393" y="901"/>
                    <a:pt x="350" y="895"/>
                    <a:pt x="307" y="900"/>
                  </a:cubicBezTo>
                  <a:close/>
                  <a:moveTo>
                    <a:pt x="889" y="1190"/>
                  </a:moveTo>
                  <a:cubicBezTo>
                    <a:pt x="889" y="1190"/>
                    <a:pt x="889" y="1190"/>
                    <a:pt x="889" y="1190"/>
                  </a:cubicBezTo>
                  <a:cubicBezTo>
                    <a:pt x="872" y="1225"/>
                    <a:pt x="850" y="1258"/>
                    <a:pt x="821" y="1286"/>
                  </a:cubicBezTo>
                  <a:cubicBezTo>
                    <a:pt x="723" y="1384"/>
                    <a:pt x="581" y="1412"/>
                    <a:pt x="458" y="1369"/>
                  </a:cubicBezTo>
                  <a:cubicBezTo>
                    <a:pt x="477" y="1358"/>
                    <a:pt x="495" y="1345"/>
                    <a:pt x="511" y="1329"/>
                  </a:cubicBezTo>
                  <a:cubicBezTo>
                    <a:pt x="610" y="1232"/>
                    <a:pt x="612" y="1073"/>
                    <a:pt x="515" y="974"/>
                  </a:cubicBezTo>
                  <a:cubicBezTo>
                    <a:pt x="506" y="964"/>
                    <a:pt x="496" y="956"/>
                    <a:pt x="486" y="948"/>
                  </a:cubicBezTo>
                  <a:cubicBezTo>
                    <a:pt x="498" y="946"/>
                    <a:pt x="511" y="943"/>
                    <a:pt x="523" y="940"/>
                  </a:cubicBezTo>
                  <a:cubicBezTo>
                    <a:pt x="629" y="1048"/>
                    <a:pt x="798" y="1057"/>
                    <a:pt x="915" y="966"/>
                  </a:cubicBezTo>
                  <a:cubicBezTo>
                    <a:pt x="919" y="984"/>
                    <a:pt x="921" y="1001"/>
                    <a:pt x="922" y="1019"/>
                  </a:cubicBezTo>
                  <a:cubicBezTo>
                    <a:pt x="891" y="1071"/>
                    <a:pt x="880" y="1132"/>
                    <a:pt x="889" y="1190"/>
                  </a:cubicBezTo>
                  <a:close/>
                  <a:moveTo>
                    <a:pt x="549" y="500"/>
                  </a:moveTo>
                  <a:cubicBezTo>
                    <a:pt x="545" y="486"/>
                    <a:pt x="543" y="471"/>
                    <a:pt x="541" y="457"/>
                  </a:cubicBezTo>
                  <a:cubicBezTo>
                    <a:pt x="584" y="397"/>
                    <a:pt x="596" y="322"/>
                    <a:pt x="579" y="252"/>
                  </a:cubicBezTo>
                  <a:cubicBezTo>
                    <a:pt x="595" y="223"/>
                    <a:pt x="616" y="195"/>
                    <a:pt x="641" y="170"/>
                  </a:cubicBezTo>
                  <a:cubicBezTo>
                    <a:pt x="742" y="68"/>
                    <a:pt x="891" y="42"/>
                    <a:pt x="1016" y="92"/>
                  </a:cubicBezTo>
                  <a:cubicBezTo>
                    <a:pt x="997" y="103"/>
                    <a:pt x="978" y="116"/>
                    <a:pt x="961" y="133"/>
                  </a:cubicBezTo>
                  <a:cubicBezTo>
                    <a:pt x="862" y="230"/>
                    <a:pt x="861" y="389"/>
                    <a:pt x="958" y="488"/>
                  </a:cubicBezTo>
                  <a:cubicBezTo>
                    <a:pt x="963" y="494"/>
                    <a:pt x="969" y="499"/>
                    <a:pt x="975" y="504"/>
                  </a:cubicBezTo>
                  <a:cubicBezTo>
                    <a:pt x="961" y="506"/>
                    <a:pt x="948" y="510"/>
                    <a:pt x="934" y="514"/>
                  </a:cubicBezTo>
                  <a:cubicBezTo>
                    <a:pt x="826" y="414"/>
                    <a:pt x="662" y="409"/>
                    <a:pt x="549" y="500"/>
                  </a:cubicBezTo>
                  <a:close/>
                  <a:moveTo>
                    <a:pt x="1317" y="974"/>
                  </a:moveTo>
                  <a:cubicBezTo>
                    <a:pt x="1219" y="875"/>
                    <a:pt x="1060" y="873"/>
                    <a:pt x="961" y="970"/>
                  </a:cubicBezTo>
                  <a:cubicBezTo>
                    <a:pt x="959" y="973"/>
                    <a:pt x="956" y="975"/>
                    <a:pt x="954" y="978"/>
                  </a:cubicBezTo>
                  <a:cubicBezTo>
                    <a:pt x="952" y="965"/>
                    <a:pt x="949" y="952"/>
                    <a:pt x="946" y="939"/>
                  </a:cubicBezTo>
                  <a:cubicBezTo>
                    <a:pt x="1052" y="830"/>
                    <a:pt x="1058" y="659"/>
                    <a:pt x="962" y="543"/>
                  </a:cubicBezTo>
                  <a:cubicBezTo>
                    <a:pt x="981" y="539"/>
                    <a:pt x="1001" y="536"/>
                    <a:pt x="1020" y="535"/>
                  </a:cubicBezTo>
                  <a:cubicBezTo>
                    <a:pt x="1068" y="560"/>
                    <a:pt x="1123" y="569"/>
                    <a:pt x="1176" y="561"/>
                  </a:cubicBezTo>
                  <a:cubicBezTo>
                    <a:pt x="1217" y="577"/>
                    <a:pt x="1256" y="603"/>
                    <a:pt x="1289" y="636"/>
                  </a:cubicBezTo>
                  <a:cubicBezTo>
                    <a:pt x="1396" y="743"/>
                    <a:pt x="1419" y="902"/>
                    <a:pt x="1359" y="1031"/>
                  </a:cubicBezTo>
                  <a:cubicBezTo>
                    <a:pt x="1348" y="1010"/>
                    <a:pt x="1334" y="991"/>
                    <a:pt x="1317" y="974"/>
                  </a:cubicBezTo>
                  <a:close/>
                </a:path>
              </a:pathLst>
            </a:cu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algn="t" rotWithShape="0">
                <a:srgbClr val="000000">
                  <a:alpha val="26667"/>
                </a:srgbClr>
              </a:outerShdw>
            </a:effectLst>
          </p:spPr>
          <p:txBody>
            <a:bodyPr lIns="82124" tIns="41061" rIns="82124" bIns="41061" anchor="ctr"/>
            <a:lstStyle/>
            <a:p>
              <a:pPr algn="ctr" defTabSz="814388">
                <a:lnSpc>
                  <a:spcPts val="2100"/>
                </a:lnSpc>
                <a:defRPr/>
              </a:pPr>
              <a:endParaRPr lang="en-US" sz="2400" dirty="0">
                <a:latin typeface="Arial" charset="0"/>
                <a:cs typeface="+mn-cs"/>
              </a:endParaRPr>
            </a:p>
          </p:txBody>
        </p:sp>
        <p:sp>
          <p:nvSpPr>
            <p:cNvPr id="62" name="Freeform 20"/>
            <p:cNvSpPr>
              <a:spLocks/>
            </p:cNvSpPr>
            <p:nvPr/>
          </p:nvSpPr>
          <p:spPr bwMode="auto">
            <a:xfrm>
              <a:off x="2609853" y="1669254"/>
              <a:ext cx="1476372" cy="1476372"/>
            </a:xfrm>
            <a:custGeom>
              <a:avLst/>
              <a:gdLst>
                <a:gd name="T0" fmla="*/ 392 w 392"/>
                <a:gd name="T1" fmla="*/ 163 h 392"/>
                <a:gd name="T2" fmla="*/ 162 w 392"/>
                <a:gd name="T3" fmla="*/ 392 h 392"/>
                <a:gd name="T4" fmla="*/ 0 w 392"/>
                <a:gd name="T5" fmla="*/ 325 h 392"/>
                <a:gd name="T6" fmla="*/ 324 w 392"/>
                <a:gd name="T7" fmla="*/ 0 h 392"/>
                <a:gd name="T8" fmla="*/ 392 w 392"/>
                <a:gd name="T9" fmla="*/ 163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2" h="392">
                  <a:moveTo>
                    <a:pt x="392" y="163"/>
                  </a:moveTo>
                  <a:cubicBezTo>
                    <a:pt x="392" y="289"/>
                    <a:pt x="289" y="392"/>
                    <a:pt x="162" y="392"/>
                  </a:cubicBezTo>
                  <a:cubicBezTo>
                    <a:pt x="99" y="392"/>
                    <a:pt x="41" y="366"/>
                    <a:pt x="0" y="32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66" y="42"/>
                    <a:pt x="392" y="99"/>
                    <a:pt x="39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5376866" y="1671635"/>
              <a:ext cx="1476372" cy="1476372"/>
            </a:xfrm>
            <a:custGeom>
              <a:avLst/>
              <a:gdLst>
                <a:gd name="T0" fmla="*/ 392 w 392"/>
                <a:gd name="T1" fmla="*/ 163 h 392"/>
                <a:gd name="T2" fmla="*/ 162 w 392"/>
                <a:gd name="T3" fmla="*/ 392 h 392"/>
                <a:gd name="T4" fmla="*/ 0 w 392"/>
                <a:gd name="T5" fmla="*/ 325 h 392"/>
                <a:gd name="T6" fmla="*/ 324 w 392"/>
                <a:gd name="T7" fmla="*/ 0 h 392"/>
                <a:gd name="T8" fmla="*/ 392 w 392"/>
                <a:gd name="T9" fmla="*/ 163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2" h="392">
                  <a:moveTo>
                    <a:pt x="392" y="163"/>
                  </a:moveTo>
                  <a:cubicBezTo>
                    <a:pt x="392" y="289"/>
                    <a:pt x="289" y="392"/>
                    <a:pt x="162" y="392"/>
                  </a:cubicBezTo>
                  <a:cubicBezTo>
                    <a:pt x="99" y="392"/>
                    <a:pt x="41" y="366"/>
                    <a:pt x="0" y="32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66" y="42"/>
                    <a:pt x="392" y="99"/>
                    <a:pt x="39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0"/>
            <p:cNvSpPr>
              <a:spLocks/>
            </p:cNvSpPr>
            <p:nvPr/>
          </p:nvSpPr>
          <p:spPr bwMode="auto">
            <a:xfrm>
              <a:off x="2612233" y="4557710"/>
              <a:ext cx="1476372" cy="1476372"/>
            </a:xfrm>
            <a:custGeom>
              <a:avLst/>
              <a:gdLst>
                <a:gd name="T0" fmla="*/ 392 w 392"/>
                <a:gd name="T1" fmla="*/ 163 h 392"/>
                <a:gd name="T2" fmla="*/ 162 w 392"/>
                <a:gd name="T3" fmla="*/ 392 h 392"/>
                <a:gd name="T4" fmla="*/ 0 w 392"/>
                <a:gd name="T5" fmla="*/ 325 h 392"/>
                <a:gd name="T6" fmla="*/ 324 w 392"/>
                <a:gd name="T7" fmla="*/ 0 h 392"/>
                <a:gd name="T8" fmla="*/ 392 w 392"/>
                <a:gd name="T9" fmla="*/ 163 h 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2" h="392">
                  <a:moveTo>
                    <a:pt x="392" y="163"/>
                  </a:moveTo>
                  <a:cubicBezTo>
                    <a:pt x="392" y="289"/>
                    <a:pt x="289" y="392"/>
                    <a:pt x="162" y="392"/>
                  </a:cubicBezTo>
                  <a:cubicBezTo>
                    <a:pt x="99" y="392"/>
                    <a:pt x="41" y="366"/>
                    <a:pt x="0" y="325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66" y="42"/>
                    <a:pt x="392" y="99"/>
                    <a:pt x="39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340863" y="2806935"/>
            <a:ext cx="2544418" cy="63094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5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Step 4 - </a:t>
            </a:r>
            <a:r>
              <a:rPr lang="en-US" sz="14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President’s </a:t>
            </a:r>
            <a:r>
              <a:rPr lang="en-US" sz="14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Council </a:t>
            </a:r>
            <a:r>
              <a:rPr lang="en-US" sz="14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Administrative Council Review</a:t>
            </a:r>
            <a:endParaRPr lang="en-US" sz="1400" dirty="0">
              <a:solidFill>
                <a:schemeClr val="tx2"/>
              </a:solidFill>
              <a:latin typeface="Franklin Gothic Demi Cond" panose="020B0706030402020204" pitchFamily="34" charset="0"/>
            </a:endParaRPr>
          </a:p>
          <a:p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All edits incorporated</a:t>
            </a:r>
            <a:endParaRPr lang="en-US" sz="1200" spc="-1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7035" y="1968920"/>
            <a:ext cx="942975" cy="65722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3364503" y="1637856"/>
            <a:ext cx="2907298" cy="9694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500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Step 5 - PFC</a:t>
            </a:r>
          </a:p>
          <a:p>
            <a:r>
              <a:rPr lang="en-US" sz="1200" spc="-10" dirty="0">
                <a:solidFill>
                  <a:schemeClr val="tx2"/>
                </a:solidFill>
                <a:latin typeface="Franklin Gothic Book" panose="020B0503020102020204" pitchFamily="34" charset="0"/>
              </a:rPr>
              <a:t>R</a:t>
            </a:r>
            <a:r>
              <a:rPr lang="en-US" sz="1200" spc="-1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eview by PFC and recommendation made to the President before forwarding to Board. If changes are made, the AP or BP will return to PFC for consensus</a:t>
            </a:r>
            <a:endParaRPr lang="en-US" sz="1200" spc="-1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Left-Up Arrow 2"/>
          <p:cNvSpPr/>
          <p:nvPr/>
        </p:nvSpPr>
        <p:spPr>
          <a:xfrm>
            <a:off x="7686932" y="1760040"/>
            <a:ext cx="487377" cy="837667"/>
          </a:xfrm>
          <a:prstGeom prst="leftUpArrow">
            <a:avLst>
              <a:gd name="adj1" fmla="val 25000"/>
              <a:gd name="adj2" fmla="val 22228"/>
              <a:gd name="adj3" fmla="val 25000"/>
            </a:avLst>
          </a:prstGeom>
          <a:pattFill prst="dkUpDiag">
            <a:fgClr>
              <a:schemeClr val="bg2">
                <a:lumMod val="50000"/>
              </a:schemeClr>
            </a:fgClr>
            <a:bgClr>
              <a:schemeClr val="bg2">
                <a:lumMod val="6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4" name="Right Arrow 33"/>
          <p:cNvSpPr/>
          <p:nvPr/>
        </p:nvSpPr>
        <p:spPr>
          <a:xfrm rot="16200000">
            <a:off x="6505960" y="4107249"/>
            <a:ext cx="2402435" cy="44267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0800000">
            <a:off x="5412872" y="5195454"/>
            <a:ext cx="2402435" cy="45494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 flipH="1">
            <a:off x="4337218" y="1805134"/>
            <a:ext cx="2666255" cy="137823"/>
          </a:xfrm>
          <a:custGeom>
            <a:avLst/>
            <a:gdLst>
              <a:gd name="T0" fmla="*/ 1554 w 1554"/>
              <a:gd name="T1" fmla="*/ 0 h 159"/>
              <a:gd name="T2" fmla="*/ 157 w 1554"/>
              <a:gd name="T3" fmla="*/ 0 h 159"/>
              <a:gd name="T4" fmla="*/ 0 w 1554"/>
              <a:gd name="T5" fmla="*/ 159 h 159"/>
              <a:gd name="connsiteX0" fmla="*/ 8283 w 8283"/>
              <a:gd name="connsiteY0" fmla="*/ 0 h 10000"/>
              <a:gd name="connsiteX1" fmla="*/ 1010 w 8283"/>
              <a:gd name="connsiteY1" fmla="*/ 0 h 10000"/>
              <a:gd name="connsiteX2" fmla="*/ 0 w 8283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3" h="10000">
                <a:moveTo>
                  <a:pt x="8283" y="0"/>
                </a:moveTo>
                <a:lnTo>
                  <a:pt x="1010" y="0"/>
                </a:lnTo>
                <a:cubicBezTo>
                  <a:pt x="673" y="3333"/>
                  <a:pt x="337" y="6667"/>
                  <a:pt x="0" y="10000"/>
                </a:cubicBezTo>
              </a:path>
            </a:pathLst>
          </a:custGeom>
          <a:noFill/>
          <a:ln w="6350" cap="flat">
            <a:solidFill>
              <a:schemeClr val="tx2"/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 flipH="1">
            <a:off x="4885281" y="2944669"/>
            <a:ext cx="680779" cy="45719"/>
          </a:xfrm>
          <a:custGeom>
            <a:avLst/>
            <a:gdLst>
              <a:gd name="T0" fmla="*/ 1554 w 1554"/>
              <a:gd name="T1" fmla="*/ 0 h 159"/>
              <a:gd name="T2" fmla="*/ 157 w 1554"/>
              <a:gd name="T3" fmla="*/ 0 h 159"/>
              <a:gd name="T4" fmla="*/ 0 w 1554"/>
              <a:gd name="T5" fmla="*/ 159 h 159"/>
              <a:gd name="connsiteX0" fmla="*/ 8283 w 8283"/>
              <a:gd name="connsiteY0" fmla="*/ 0 h 10000"/>
              <a:gd name="connsiteX1" fmla="*/ 1010 w 8283"/>
              <a:gd name="connsiteY1" fmla="*/ 0 h 10000"/>
              <a:gd name="connsiteX2" fmla="*/ 0 w 8283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3" h="10000">
                <a:moveTo>
                  <a:pt x="8283" y="0"/>
                </a:moveTo>
                <a:lnTo>
                  <a:pt x="1010" y="0"/>
                </a:lnTo>
                <a:cubicBezTo>
                  <a:pt x="673" y="3333"/>
                  <a:pt x="337" y="6667"/>
                  <a:pt x="0" y="10000"/>
                </a:cubicBezTo>
              </a:path>
            </a:pathLst>
          </a:custGeom>
          <a:noFill/>
          <a:ln w="6350" cap="flat">
            <a:solidFill>
              <a:schemeClr val="tx2"/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6"/>
          <p:cNvSpPr>
            <a:spLocks/>
          </p:cNvSpPr>
          <p:nvPr/>
        </p:nvSpPr>
        <p:spPr bwMode="auto">
          <a:xfrm flipH="1">
            <a:off x="3480843" y="3872922"/>
            <a:ext cx="1222063" cy="100174"/>
          </a:xfrm>
          <a:custGeom>
            <a:avLst/>
            <a:gdLst>
              <a:gd name="T0" fmla="*/ 1554 w 1554"/>
              <a:gd name="T1" fmla="*/ 0 h 159"/>
              <a:gd name="T2" fmla="*/ 157 w 1554"/>
              <a:gd name="T3" fmla="*/ 0 h 159"/>
              <a:gd name="T4" fmla="*/ 0 w 1554"/>
              <a:gd name="T5" fmla="*/ 159 h 159"/>
              <a:gd name="connsiteX0" fmla="*/ 8283 w 8283"/>
              <a:gd name="connsiteY0" fmla="*/ 0 h 10000"/>
              <a:gd name="connsiteX1" fmla="*/ 1010 w 8283"/>
              <a:gd name="connsiteY1" fmla="*/ 0 h 10000"/>
              <a:gd name="connsiteX2" fmla="*/ 0 w 8283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3" h="10000">
                <a:moveTo>
                  <a:pt x="8283" y="0"/>
                </a:moveTo>
                <a:lnTo>
                  <a:pt x="1010" y="0"/>
                </a:lnTo>
                <a:cubicBezTo>
                  <a:pt x="673" y="3333"/>
                  <a:pt x="337" y="6667"/>
                  <a:pt x="0" y="10000"/>
                </a:cubicBezTo>
              </a:path>
            </a:pathLst>
          </a:custGeom>
          <a:noFill/>
          <a:ln w="6350" cap="flat">
            <a:solidFill>
              <a:schemeClr val="tx2"/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6"/>
          <p:cNvSpPr>
            <a:spLocks/>
          </p:cNvSpPr>
          <p:nvPr/>
        </p:nvSpPr>
        <p:spPr bwMode="auto">
          <a:xfrm flipH="1">
            <a:off x="2739404" y="4718047"/>
            <a:ext cx="585680" cy="45719"/>
          </a:xfrm>
          <a:custGeom>
            <a:avLst/>
            <a:gdLst>
              <a:gd name="T0" fmla="*/ 1554 w 1554"/>
              <a:gd name="T1" fmla="*/ 0 h 159"/>
              <a:gd name="T2" fmla="*/ 157 w 1554"/>
              <a:gd name="T3" fmla="*/ 0 h 159"/>
              <a:gd name="T4" fmla="*/ 0 w 1554"/>
              <a:gd name="T5" fmla="*/ 159 h 159"/>
              <a:gd name="connsiteX0" fmla="*/ 8283 w 8283"/>
              <a:gd name="connsiteY0" fmla="*/ 0 h 10000"/>
              <a:gd name="connsiteX1" fmla="*/ 1010 w 8283"/>
              <a:gd name="connsiteY1" fmla="*/ 0 h 10000"/>
              <a:gd name="connsiteX2" fmla="*/ 0 w 8283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3" h="10000">
                <a:moveTo>
                  <a:pt x="8283" y="0"/>
                </a:moveTo>
                <a:lnTo>
                  <a:pt x="1010" y="0"/>
                </a:lnTo>
                <a:cubicBezTo>
                  <a:pt x="673" y="3333"/>
                  <a:pt x="337" y="6667"/>
                  <a:pt x="0" y="10000"/>
                </a:cubicBezTo>
              </a:path>
            </a:pathLst>
          </a:custGeom>
          <a:noFill/>
          <a:ln w="6350" cap="flat">
            <a:solidFill>
              <a:schemeClr val="tx2"/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6"/>
          <p:cNvSpPr>
            <a:spLocks/>
          </p:cNvSpPr>
          <p:nvPr/>
        </p:nvSpPr>
        <p:spPr bwMode="auto">
          <a:xfrm flipH="1">
            <a:off x="1818077" y="5518152"/>
            <a:ext cx="585680" cy="45719"/>
          </a:xfrm>
          <a:custGeom>
            <a:avLst/>
            <a:gdLst>
              <a:gd name="T0" fmla="*/ 1554 w 1554"/>
              <a:gd name="T1" fmla="*/ 0 h 159"/>
              <a:gd name="T2" fmla="*/ 157 w 1554"/>
              <a:gd name="T3" fmla="*/ 0 h 159"/>
              <a:gd name="T4" fmla="*/ 0 w 1554"/>
              <a:gd name="T5" fmla="*/ 159 h 159"/>
              <a:gd name="connsiteX0" fmla="*/ 8283 w 8283"/>
              <a:gd name="connsiteY0" fmla="*/ 0 h 10000"/>
              <a:gd name="connsiteX1" fmla="*/ 1010 w 8283"/>
              <a:gd name="connsiteY1" fmla="*/ 0 h 10000"/>
              <a:gd name="connsiteX2" fmla="*/ 0 w 8283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3" h="10000">
                <a:moveTo>
                  <a:pt x="8283" y="0"/>
                </a:moveTo>
                <a:lnTo>
                  <a:pt x="1010" y="0"/>
                </a:lnTo>
                <a:cubicBezTo>
                  <a:pt x="673" y="3333"/>
                  <a:pt x="337" y="6667"/>
                  <a:pt x="0" y="10000"/>
                </a:cubicBezTo>
              </a:path>
            </a:pathLst>
          </a:custGeom>
          <a:noFill/>
          <a:ln w="6350" cap="flat">
            <a:solidFill>
              <a:schemeClr val="tx2"/>
            </a:solidFill>
            <a:prstDash val="solid"/>
            <a:miter lim="800000"/>
            <a:headEnd/>
            <a:tailEnd type="oval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Placeholder 2"/>
          <p:cNvSpPr>
            <a:spLocks noGrp="1"/>
          </p:cNvSpPr>
          <p:nvPr>
            <p:ph type="body" idx="28"/>
          </p:nvPr>
        </p:nvSpPr>
        <p:spPr>
          <a:xfrm>
            <a:off x="241300" y="308952"/>
            <a:ext cx="4527550" cy="204299"/>
          </a:xfrm>
        </p:spPr>
        <p:txBody>
          <a:bodyPr/>
          <a:lstStyle/>
          <a:p>
            <a:r>
              <a:rPr lang="en-US" dirty="0"/>
              <a:t>Board Policies </a:t>
            </a:r>
            <a:r>
              <a:rPr lang="en-US" dirty="0" smtClean="0"/>
              <a:t>(BP) &amp; </a:t>
            </a:r>
            <a:r>
              <a:rPr lang="en-US" dirty="0"/>
              <a:t>Administrative Procedures </a:t>
            </a:r>
            <a:r>
              <a:rPr lang="en-US" dirty="0" smtClean="0"/>
              <a:t> (AP)</a:t>
            </a:r>
            <a:br>
              <a:rPr lang="en-US" dirty="0" smtClean="0"/>
            </a:br>
            <a:r>
              <a:rPr lang="en-US" dirty="0" smtClean="0"/>
              <a:t>Review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733423"/>
            <a:ext cx="7772400" cy="1095376"/>
          </a:xfrm>
        </p:spPr>
        <p:txBody>
          <a:bodyPr/>
          <a:lstStyle/>
          <a:p>
            <a:r>
              <a:rPr lang="en-US" sz="2000" dirty="0" smtClean="0"/>
              <a:t>Review Cycle – Annual and Comprehensive Chapter Reviews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400" dirty="0" smtClean="0"/>
              <a:t>Goal 1: </a:t>
            </a:r>
            <a:r>
              <a:rPr lang="en-US" sz="1400" dirty="0"/>
              <a:t>Six Year Review Cycle of all policies and procedures - aligned with accreditation visits</a:t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Goal 2: Annual </a:t>
            </a:r>
            <a:r>
              <a:rPr lang="en-US" sz="1400" dirty="0"/>
              <a:t>Review of policies and procedures incorporating biannual legal updates issued by CCLC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8"/>
          </p:nvPr>
        </p:nvSpPr>
        <p:spPr>
          <a:xfrm>
            <a:off x="685800" y="486752"/>
            <a:ext cx="5029200" cy="204299"/>
          </a:xfrm>
        </p:spPr>
        <p:txBody>
          <a:bodyPr/>
          <a:lstStyle/>
          <a:p>
            <a:r>
              <a:rPr lang="en-US" dirty="0"/>
              <a:t>Board Policies &amp; Administrative Procedures Review Timeline</a:t>
            </a:r>
          </a:p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685800" y="6505165"/>
            <a:ext cx="5029200" cy="134396"/>
          </a:xfrm>
        </p:spPr>
        <p:txBody>
          <a:bodyPr/>
          <a:lstStyle/>
          <a:p>
            <a:r>
              <a:rPr lang="en-US" dirty="0" smtClean="0"/>
              <a:t>Planning Processes Updated – Accepted at PFC – 9/27/16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12" y="1889848"/>
            <a:ext cx="7397025" cy="443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9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ophisticated Business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E2BA41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dkUpDiag">
          <a:fgClr>
            <a:schemeClr val="bg2">
              <a:lumMod val="50000"/>
            </a:schemeClr>
          </a:fgClr>
          <a:bgClr>
            <a:schemeClr val="bg2">
              <a:lumMod val="65000"/>
            </a:schemeClr>
          </a:bgClr>
        </a:pattFill>
        <a:ln>
          <a:noFill/>
        </a:ln>
      </a:spPr>
      <a:bodyPr wrap="none" lIns="228600" tIns="228600" rIns="228600" bIns="2286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Franklin Gothic Demi Cond" panose="020B07060304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20000"/>
          </a:lnSpc>
          <a:defRPr dirty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23800</TotalTime>
  <Words>130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 Cond</vt:lpstr>
      <vt:lpstr>Wingdings</vt:lpstr>
      <vt:lpstr>Sophisticated Business</vt:lpstr>
      <vt:lpstr>PowerPoint Presentation</vt:lpstr>
      <vt:lpstr>Review Cycle – Annual and Comprehensive Chapter Reviews  Goal 1: Six Year Review Cycle of all policies and procedures - aligned with accreditation visits  Goal 2: Annual Review of policies and procedures incorporating biannual legal updates issued by CCLC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JSchilling</dc:creator>
  <cp:lastModifiedBy>Joanna Schilling</cp:lastModifiedBy>
  <cp:revision>289</cp:revision>
  <cp:lastPrinted>2017-02-07T17:01:53Z</cp:lastPrinted>
  <dcterms:created xsi:type="dcterms:W3CDTF">2014-02-06T21:29:49Z</dcterms:created>
  <dcterms:modified xsi:type="dcterms:W3CDTF">2017-02-08T00:06:48Z</dcterms:modified>
</cp:coreProperties>
</file>