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4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1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8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308FC-FFB6-4A97-94C9-C5DE6AE1367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BF9F-4596-43CD-B53C-B9D2A801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Bretado</dc:creator>
  <cp:lastModifiedBy>Albert Bretado</cp:lastModifiedBy>
  <cp:revision>1</cp:revision>
  <dcterms:created xsi:type="dcterms:W3CDTF">2017-02-22T21:48:27Z</dcterms:created>
  <dcterms:modified xsi:type="dcterms:W3CDTF">2017-02-22T21:48:44Z</dcterms:modified>
</cp:coreProperties>
</file>